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9144000" cy="6858000" type="screen4x3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54" autoAdjust="0"/>
    <p:restoredTop sz="90869" autoAdjust="0"/>
  </p:normalViewPr>
  <p:slideViewPr>
    <p:cSldViewPr>
      <p:cViewPr varScale="1">
        <p:scale>
          <a:sx n="101" d="100"/>
          <a:sy n="101" d="100"/>
        </p:scale>
        <p:origin x="218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9" d="100"/>
        <a:sy n="89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2994" y="-114"/>
      </p:cViewPr>
      <p:guideLst>
        <p:guide orient="horz" pos="3107"/>
        <p:guide pos="212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3D6682D8-C2C3-4A1A-A24A-64AAF2ED62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Times New Roman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6E6D94C-AC35-4750-A5CB-0CB3314D446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Times New Roman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A297C352-244E-4448-B36D-7B95D60712A8}" type="datetimeFigureOut">
              <a:rPr lang="ja-JP" altLang="en-US"/>
              <a:pPr>
                <a:defRPr/>
              </a:pPr>
              <a:t>2022/5/12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B321E0D8-176D-4775-9C92-59FEAE0D64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EC098D59-75D6-4929-85F9-1AC0BFEE5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49CA315-ADCE-4D4A-A5EF-F7C4AF3CCF7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Times New Roman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D80713E-EA51-4088-BDAF-ADB513A2C3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D01C9B1-B4B8-420A-A6A9-06952D673A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84FDD4BB-877A-44AF-92C7-6E1113F33EB5}" type="slidenum">
              <a:rPr lang="ja-JP" altLang="en-US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lang="en-US" altLang="ja-JP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9CF908-A987-4799-8837-CB33ACBC64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758E4D2-E21C-4DAC-AD5A-5F97387A95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8C8365-37D3-45D3-A4AC-E497D4DB43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37FF4-D477-4E11-9182-5165A3C0975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12851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9CF908-A987-4799-8837-CB33ACBC64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758E4D2-E21C-4DAC-AD5A-5F97387A95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8C8365-37D3-45D3-A4AC-E497D4DB43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0BF25-B7F1-4E20-996D-F263969EAFE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98157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9CF908-A987-4799-8837-CB33ACBC64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758E4D2-E21C-4DAC-AD5A-5F97387A95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8C8365-37D3-45D3-A4AC-E497D4DB43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52E18-28BE-4BEB-9850-D3795C873E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37046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9CF908-A987-4799-8837-CB33ACBC64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758E4D2-E21C-4DAC-AD5A-5F97387A95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8C8365-37D3-45D3-A4AC-E497D4DB43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BE707-200E-42AA-87CF-2585B2F4D82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01169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9CF908-A987-4799-8837-CB33ACBC64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758E4D2-E21C-4DAC-AD5A-5F97387A95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8C8365-37D3-45D3-A4AC-E497D4DB43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C35DD6-BC17-4B80-92E4-7815145A70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85884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9CF908-A987-4799-8837-CB33ACBC64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58E4D2-E21C-4DAC-AD5A-5F97387A95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C8365-37D3-45D3-A4AC-E497D4DB43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C6AE3-64BC-430A-9828-C1E50C9CB83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27791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B9CF908-A987-4799-8837-CB33ACBC64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758E4D2-E21C-4DAC-AD5A-5F97387A95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F8C8365-37D3-45D3-A4AC-E497D4DB43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084FB-F043-4FD7-8351-FC9684D60B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92707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B9CF908-A987-4799-8837-CB33ACBC64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758E4D2-E21C-4DAC-AD5A-5F97387A95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F8C8365-37D3-45D3-A4AC-E497D4DB43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8100C-CE0D-438D-86D8-4D4C1D5D8FA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54602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B9CF908-A987-4799-8837-CB33ACBC64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758E4D2-E21C-4DAC-AD5A-5F97387A95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F8C8365-37D3-45D3-A4AC-E497D4DB43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FCCC5F-EF0C-42A4-A118-12273F04AD7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15633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9CF908-A987-4799-8837-CB33ACBC64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58E4D2-E21C-4DAC-AD5A-5F97387A95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C8365-37D3-45D3-A4AC-E497D4DB43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FF4C9-B31C-4749-B8F7-055D47BBD8B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45103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9CF908-A987-4799-8837-CB33ACBC64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58E4D2-E21C-4DAC-AD5A-5F97387A95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C8365-37D3-45D3-A4AC-E497D4DB43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EE26F-180B-420E-8519-E8EF2E0E557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13441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50000">
              <a:srgbClr val="CCFFFF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B9CF908-A987-4799-8837-CB33ACBC641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758E4D2-E21C-4DAC-AD5A-5F97387A956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  <a:ea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F8C8365-37D3-45D3-A4AC-E497D4DB432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41A911FF-AADB-471A-859E-BB61FEFF714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62000" y="1981200"/>
            <a:ext cx="3505200" cy="3352800"/>
          </a:xfrm>
          <a:prstGeom prst="rect">
            <a:avLst/>
          </a:prstGeom>
          <a:gradFill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5029200" y="1981200"/>
            <a:ext cx="3429000" cy="3354388"/>
          </a:xfrm>
          <a:prstGeom prst="rect">
            <a:avLst/>
          </a:prstGeom>
          <a:gradFill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/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A27117C4-FA5C-4758-BF7B-9254920409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7772400" cy="762000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ja-JP" altLang="en-US" sz="3200" i="1" u="sng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G丸ｺﾞｼｯｸM-PRO" pitchFamily="49" charset="-128"/>
                <a:ea typeface="HG丸ｺﾞｼｯｸM-PRO" pitchFamily="49" charset="-128"/>
              </a:rPr>
              <a:t>ロボットソフト組込み職種　選手紹介</a:t>
            </a:r>
            <a:r>
              <a:rPr lang="ja-JP" altLang="en-US" sz="3200" i="1" u="sng" dirty="0">
                <a:solidFill>
                  <a:srgbClr val="FF6600"/>
                </a:solidFill>
                <a:latin typeface="HG丸ｺﾞｼｯｸM-PRO" pitchFamily="49" charset="-128"/>
                <a:ea typeface="HG丸ｺﾞｼｯｸM-PRO" pitchFamily="49" charset="-128"/>
              </a:rPr>
              <a:t> </a:t>
            </a:r>
          </a:p>
        </p:txBody>
      </p:sp>
      <p:sp>
        <p:nvSpPr>
          <p:cNvPr id="14" name="Text Box 10">
            <a:extLst>
              <a:ext uri="{FF2B5EF4-FFF2-40B4-BE49-F238E27FC236}">
                <a16:creationId xmlns:a16="http://schemas.microsoft.com/office/drawing/2014/main" id="{DE180344-A838-44F2-A359-002DA42954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411788"/>
            <a:ext cx="3733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threePt" dir="t"/>
            </a:scene3d>
            <a:sp3d extrusionH="57150" prstMaterial="matte">
              <a:bevelB w="38100" h="38100"/>
              <a:extrusionClr>
                <a:schemeClr val="tx2">
                  <a:lumMod val="60000"/>
                  <a:lumOff val="40000"/>
                </a:schemeClr>
              </a:extrusionClr>
            </a:sp3d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ja-JP" u="sng" dirty="0">
                <a:latin typeface="Times New Roman" charset="0"/>
              </a:rPr>
              <a:t>XXXXXXX</a:t>
            </a:r>
            <a:r>
              <a:rPr lang="ja-JP" altLang="en-US" u="sng" dirty="0">
                <a:latin typeface="Times New Roman" charset="0"/>
              </a:rPr>
              <a:t>　（</a:t>
            </a:r>
            <a:r>
              <a:rPr lang="en-US" altLang="ja-JP" u="sng" dirty="0">
                <a:latin typeface="Times New Roman" charset="0"/>
              </a:rPr>
              <a:t>XX</a:t>
            </a:r>
            <a:r>
              <a:rPr lang="ja-JP" altLang="en-US" u="sng" dirty="0">
                <a:latin typeface="Times New Roman" charset="0"/>
              </a:rPr>
              <a:t>歳）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ja-JP" b="1" i="1" dirty="0">
                <a:ln w="15875">
                  <a:gradFill flip="none" rotWithShape="1">
                    <a:gsLst>
                      <a:gs pos="29000">
                        <a:srgbClr val="FFF200">
                          <a:alpha val="63000"/>
                        </a:srgbClr>
                      </a:gs>
                      <a:gs pos="45000">
                        <a:srgbClr val="FF7A00"/>
                      </a:gs>
                      <a:gs pos="70000">
                        <a:srgbClr val="FF0300"/>
                      </a:gs>
                      <a:gs pos="100000">
                        <a:srgbClr val="4D0808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</a:ln>
                <a:solidFill>
                  <a:srgbClr val="FF0000"/>
                </a:solidFill>
                <a:latin typeface="Times New Roman" charset="0"/>
              </a:rPr>
              <a:t>XXXXXXXXX</a:t>
            </a:r>
            <a:r>
              <a:rPr lang="ja-JP" altLang="en-US" b="1" i="1" dirty="0">
                <a:ln w="15875">
                  <a:gradFill flip="none" rotWithShape="1">
                    <a:gsLst>
                      <a:gs pos="29000">
                        <a:srgbClr val="FFF200">
                          <a:alpha val="63000"/>
                        </a:srgbClr>
                      </a:gs>
                      <a:gs pos="45000">
                        <a:srgbClr val="FF7A00"/>
                      </a:gs>
                      <a:gs pos="70000">
                        <a:srgbClr val="FF0300"/>
                      </a:gs>
                      <a:gs pos="100000">
                        <a:srgbClr val="4D0808"/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</a:ln>
                <a:solidFill>
                  <a:srgbClr val="FF0000"/>
                </a:solidFill>
                <a:latin typeface="Times New Roman" charset="0"/>
              </a:rPr>
              <a:t>！</a:t>
            </a:r>
            <a:endParaRPr lang="en-US" altLang="ja-JP" b="1" i="1" dirty="0">
              <a:ln w="15875">
                <a:gradFill flip="none" rotWithShape="1">
                  <a:gsLst>
                    <a:gs pos="29000">
                      <a:srgbClr val="FFF200">
                        <a:alpha val="63000"/>
                      </a:srgbClr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</a:ln>
              <a:solidFill>
                <a:srgbClr val="FF0000"/>
              </a:solidFill>
              <a:latin typeface="Times New Roman" charset="0"/>
            </a:endParaRPr>
          </a:p>
        </p:txBody>
      </p:sp>
      <p:sp>
        <p:nvSpPr>
          <p:cNvPr id="15" name="Text Box 11">
            <a:extLst>
              <a:ext uri="{FF2B5EF4-FFF2-40B4-BE49-F238E27FC236}">
                <a16:creationId xmlns:a16="http://schemas.microsoft.com/office/drawing/2014/main" id="{FB776188-793C-424E-8BE2-41276AABB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5410200"/>
            <a:ext cx="3429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ja-JP" u="sng" dirty="0">
                <a:latin typeface="Times New Roman" charset="0"/>
              </a:rPr>
              <a:t>XXXXXXX</a:t>
            </a:r>
            <a:r>
              <a:rPr lang="ja-JP" altLang="en-US" u="sng" dirty="0">
                <a:latin typeface="Times New Roman" charset="0"/>
              </a:rPr>
              <a:t>　（</a:t>
            </a:r>
            <a:r>
              <a:rPr lang="en-US" altLang="ja-JP" u="sng" dirty="0">
                <a:latin typeface="Times New Roman" charset="0"/>
              </a:rPr>
              <a:t>XX</a:t>
            </a:r>
            <a:r>
              <a:rPr lang="ja-JP" altLang="en-US" u="sng" dirty="0">
                <a:latin typeface="Times New Roman" charset="0"/>
              </a:rPr>
              <a:t>歳）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ja-JP" b="1" dirty="0">
                <a:ln>
                  <a:gradFill>
                    <a:gsLst>
                      <a:gs pos="0">
                        <a:srgbClr val="000000"/>
                      </a:gs>
                      <a:gs pos="39999">
                        <a:srgbClr val="0A128C"/>
                      </a:gs>
                      <a:gs pos="70000">
                        <a:srgbClr val="181CC7"/>
                      </a:gs>
                      <a:gs pos="88000">
                        <a:srgbClr val="7005D4"/>
                      </a:gs>
                      <a:gs pos="100000">
                        <a:srgbClr val="8C3D91"/>
                      </a:gs>
                    </a:gsLst>
                    <a:lin ang="5400000" scaled="0"/>
                  </a:gradFill>
                </a:ln>
                <a:solidFill>
                  <a:srgbClr val="0070C0"/>
                </a:solidFill>
                <a:latin typeface="Times New Roman" charset="0"/>
              </a:rPr>
              <a:t>XXXXXXXX</a:t>
            </a:r>
            <a:r>
              <a:rPr lang="ja-JP" altLang="en-US" b="1" dirty="0">
                <a:ln>
                  <a:gradFill>
                    <a:gsLst>
                      <a:gs pos="0">
                        <a:srgbClr val="000000"/>
                      </a:gs>
                      <a:gs pos="39999">
                        <a:srgbClr val="0A128C"/>
                      </a:gs>
                      <a:gs pos="70000">
                        <a:srgbClr val="181CC7"/>
                      </a:gs>
                      <a:gs pos="88000">
                        <a:srgbClr val="7005D4"/>
                      </a:gs>
                      <a:gs pos="100000">
                        <a:srgbClr val="8C3D91"/>
                      </a:gs>
                    </a:gsLst>
                    <a:lin ang="5400000" scaled="0"/>
                  </a:gradFill>
                </a:ln>
                <a:solidFill>
                  <a:srgbClr val="0070C0"/>
                </a:solidFill>
                <a:latin typeface="Times New Roman" charset="0"/>
              </a:rPr>
              <a:t>！！</a:t>
            </a:r>
            <a:endParaRPr lang="en-US" altLang="ja-JP" b="1" dirty="0">
              <a:ln>
                <a:gradFill>
                  <a:gsLst>
                    <a:gs pos="0">
                      <a:srgbClr val="000000"/>
                    </a:gs>
                    <a:gs pos="39999">
                      <a:srgbClr val="0A128C"/>
                    </a:gs>
                    <a:gs pos="70000">
                      <a:srgbClr val="181CC7"/>
                    </a:gs>
                    <a:gs pos="88000">
                      <a:srgbClr val="7005D4"/>
                    </a:gs>
                    <a:gs pos="100000">
                      <a:srgbClr val="8C3D91"/>
                    </a:gs>
                  </a:gsLst>
                  <a:lin ang="5400000" scaled="0"/>
                </a:gradFill>
              </a:ln>
              <a:solidFill>
                <a:srgbClr val="0070C0"/>
              </a:solidFill>
              <a:latin typeface="Times New Roman" charset="0"/>
            </a:endParaRPr>
          </a:p>
        </p:txBody>
      </p:sp>
      <p:graphicFrame>
        <p:nvGraphicFramePr>
          <p:cNvPr id="16" name="Group 12">
            <a:extLst>
              <a:ext uri="{FF2B5EF4-FFF2-40B4-BE49-F238E27FC236}">
                <a16:creationId xmlns:a16="http://schemas.microsoft.com/office/drawing/2014/main" id="{AEE94DF7-D995-4BBC-9907-5F655BDEEAAA}"/>
              </a:ext>
            </a:extLst>
          </p:cNvPr>
          <p:cNvGraphicFramePr>
            <a:graphicFrameLocks noGrp="1"/>
          </p:cNvGraphicFramePr>
          <p:nvPr/>
        </p:nvGraphicFramePr>
        <p:xfrm>
          <a:off x="381000" y="990600"/>
          <a:ext cx="8458200" cy="822480"/>
        </p:xfrm>
        <a:graphic>
          <a:graphicData uri="http://schemas.openxmlformats.org/drawingml/2006/table">
            <a:tbl>
              <a:tblPr/>
              <a:tblGrid>
                <a:gridCol w="1628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54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47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2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ea typeface="ＭＳ Ｐゴシック" pitchFamily="50" charset="-128"/>
                        </a:rPr>
                        <a:t>ｾﾞｯｹﾝ</a:t>
                      </a:r>
                      <a:r>
                        <a:rPr kumimoji="1" lang="en-US" altLang="ja-JP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ea typeface="ＭＳ Ｐゴシック" pitchFamily="50" charset="-128"/>
                        </a:rPr>
                        <a:t>No.</a:t>
                      </a:r>
                      <a:br>
                        <a:rPr kumimoji="1" lang="en-US" altLang="ja-JP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ea typeface="ＭＳ Ｐゴシック" pitchFamily="50" charset="-128"/>
                        </a:rPr>
                      </a:br>
                      <a:r>
                        <a:rPr kumimoji="1" lang="en-US" altLang="ja-JP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charset="0"/>
                          <a:ea typeface="ＭＳ Ｐゴシック" pitchFamily="50" charset="-128"/>
                        </a:rPr>
                        <a:t>XX</a:t>
                      </a:r>
                      <a:endParaRPr kumimoji="1" lang="ja-JP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pitchFamily="50" charset="-128"/>
                      </a:endParaRPr>
                    </a:p>
                  </a:txBody>
                  <a:tcPr marT="45480" marB="454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4000" b="1" i="0" u="sng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charset="0"/>
                          <a:ea typeface="HG丸ｺﾞｼｯｸM-PRO" pitchFamily="50" charset="-128"/>
                        </a:rPr>
                        <a:t>XXXXXX</a:t>
                      </a:r>
                      <a:r>
                        <a:rPr kumimoji="1" lang="ja-JP" altLang="en-US" sz="4000" b="1" i="0" u="sng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charset="0"/>
                          <a:ea typeface="HG丸ｺﾞｼｯｸM-PRO" pitchFamily="50" charset="-128"/>
                        </a:rPr>
                        <a:t>チーム</a:t>
                      </a:r>
                      <a:endParaRPr kumimoji="1" lang="ja-JP" altLang="en-US" sz="4000" b="1" i="0" u="sng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charset="0"/>
                        <a:ea typeface="HG丸ｺﾞｼｯｸM-PRO" pitchFamily="50" charset="-128"/>
                      </a:endParaRPr>
                    </a:p>
                  </a:txBody>
                  <a:tcPr marT="45480" marB="454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32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charset="0"/>
                          <a:ea typeface="HG丸ｺﾞｼｯｸM-PRO" pitchFamily="50" charset="-128"/>
                        </a:rPr>
                        <a:t>XX</a:t>
                      </a:r>
                      <a:r>
                        <a:rPr kumimoji="1" lang="ja-JP" altLang="en-US" sz="32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charset="0"/>
                          <a:ea typeface="HG丸ｺﾞｼｯｸM-PRO" pitchFamily="50" charset="-128"/>
                        </a:rPr>
                        <a:t>県</a:t>
                      </a:r>
                    </a:p>
                  </a:txBody>
                  <a:tcPr marT="45480" marB="454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四角形吹き出し 17">
            <a:extLst>
              <a:ext uri="{FF2B5EF4-FFF2-40B4-BE49-F238E27FC236}">
                <a16:creationId xmlns:a16="http://schemas.microsoft.com/office/drawing/2014/main" id="{5E2930C1-2745-4CCB-AA22-B365A18AE791}"/>
              </a:ext>
            </a:extLst>
          </p:cNvPr>
          <p:cNvSpPr/>
          <p:nvPr/>
        </p:nvSpPr>
        <p:spPr>
          <a:xfrm>
            <a:off x="228600" y="2819400"/>
            <a:ext cx="2362200" cy="762000"/>
          </a:xfrm>
          <a:prstGeom prst="wedgeRectCallout">
            <a:avLst>
              <a:gd name="adj1" fmla="val 33813"/>
              <a:gd name="adj2" fmla="val 977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ja-JP" altLang="en-US" sz="1400" dirty="0"/>
              <a:t>この枠をはみ出ない程度に選手の写真を貼ってください。</a:t>
            </a:r>
          </a:p>
        </p:txBody>
      </p:sp>
      <p:sp>
        <p:nvSpPr>
          <p:cNvPr id="19" name="四角形吹き出し 18">
            <a:extLst>
              <a:ext uri="{FF2B5EF4-FFF2-40B4-BE49-F238E27FC236}">
                <a16:creationId xmlns:a16="http://schemas.microsoft.com/office/drawing/2014/main" id="{D30AE205-F85D-47A9-972D-DCC02458A48A}"/>
              </a:ext>
            </a:extLst>
          </p:cNvPr>
          <p:cNvSpPr/>
          <p:nvPr/>
        </p:nvSpPr>
        <p:spPr>
          <a:xfrm>
            <a:off x="1905000" y="4114800"/>
            <a:ext cx="2209800" cy="457200"/>
          </a:xfrm>
          <a:prstGeom prst="wedgeRectCallout">
            <a:avLst>
              <a:gd name="adj1" fmla="val -7713"/>
              <a:gd name="adj2" fmla="val 2782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ja-JP" altLang="en-US" sz="1400" dirty="0">
                <a:solidFill>
                  <a:srgbClr val="FFFFFF"/>
                </a:solidFill>
              </a:rPr>
              <a:t>氏名、</a:t>
            </a:r>
            <a:r>
              <a:rPr lang="en-US" altLang="ja-JP" sz="1400" dirty="0" smtClean="0">
                <a:solidFill>
                  <a:srgbClr val="FFFFFF"/>
                </a:solidFill>
              </a:rPr>
              <a:t>2021</a:t>
            </a:r>
            <a:r>
              <a:rPr lang="ja-JP" altLang="en-US" sz="1400" dirty="0" smtClean="0">
                <a:solidFill>
                  <a:srgbClr val="FFFFFF"/>
                </a:solidFill>
              </a:rPr>
              <a:t>年</a:t>
            </a:r>
            <a:r>
              <a:rPr lang="en-US" altLang="ja-JP" sz="1400" dirty="0">
                <a:solidFill>
                  <a:srgbClr val="FFFFFF"/>
                </a:solidFill>
              </a:rPr>
              <a:t>8</a:t>
            </a:r>
            <a:r>
              <a:rPr lang="ja-JP" altLang="en-US" sz="1400" dirty="0" smtClean="0">
                <a:solidFill>
                  <a:srgbClr val="FFFFFF"/>
                </a:solidFill>
              </a:rPr>
              <a:t>月</a:t>
            </a:r>
            <a:r>
              <a:rPr lang="en-US" altLang="ja-JP" sz="1400" dirty="0" smtClean="0">
                <a:solidFill>
                  <a:srgbClr val="FFFFFF"/>
                </a:solidFill>
              </a:rPr>
              <a:t>4</a:t>
            </a:r>
            <a:r>
              <a:rPr lang="ja-JP" altLang="en-US" sz="1400" dirty="0" smtClean="0">
                <a:solidFill>
                  <a:srgbClr val="FFFFFF"/>
                </a:solidFill>
              </a:rPr>
              <a:t>日</a:t>
            </a:r>
            <a:r>
              <a:rPr lang="ja-JP" altLang="en-US" sz="1400" dirty="0">
                <a:solidFill>
                  <a:srgbClr val="FFFFFF"/>
                </a:solidFill>
              </a:rPr>
              <a:t>現在の年齢を記入。</a:t>
            </a:r>
          </a:p>
        </p:txBody>
      </p:sp>
      <p:sp>
        <p:nvSpPr>
          <p:cNvPr id="20" name="四角形吹き出し 19">
            <a:extLst>
              <a:ext uri="{FF2B5EF4-FFF2-40B4-BE49-F238E27FC236}">
                <a16:creationId xmlns:a16="http://schemas.microsoft.com/office/drawing/2014/main" id="{BEE2F667-53AF-4780-907B-D47CE2EE5BEA}"/>
              </a:ext>
            </a:extLst>
          </p:cNvPr>
          <p:cNvSpPr/>
          <p:nvPr/>
        </p:nvSpPr>
        <p:spPr>
          <a:xfrm>
            <a:off x="2590800" y="6248400"/>
            <a:ext cx="2209800" cy="457200"/>
          </a:xfrm>
          <a:prstGeom prst="wedgeRectCallout">
            <a:avLst>
              <a:gd name="adj1" fmla="val -62212"/>
              <a:gd name="adj2" fmla="val -534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ja-JP" altLang="en-US" sz="1400" dirty="0"/>
              <a:t>座右の銘や大会に対する意気込み等を記入</a:t>
            </a:r>
          </a:p>
        </p:txBody>
      </p:sp>
      <p:sp>
        <p:nvSpPr>
          <p:cNvPr id="21" name="四角形吹き出し 20">
            <a:extLst>
              <a:ext uri="{FF2B5EF4-FFF2-40B4-BE49-F238E27FC236}">
                <a16:creationId xmlns:a16="http://schemas.microsoft.com/office/drawing/2014/main" id="{A6C32E47-223F-4EF8-AD27-190EF9375940}"/>
              </a:ext>
            </a:extLst>
          </p:cNvPr>
          <p:cNvSpPr/>
          <p:nvPr/>
        </p:nvSpPr>
        <p:spPr>
          <a:xfrm>
            <a:off x="1752600" y="1981200"/>
            <a:ext cx="2362200" cy="762000"/>
          </a:xfrm>
          <a:prstGeom prst="wedgeRectCallout">
            <a:avLst>
              <a:gd name="adj1" fmla="val -74763"/>
              <a:gd name="adj2" fmla="val -924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ja-JP" altLang="en-US" sz="1400" dirty="0"/>
              <a:t>記入しないでください。</a:t>
            </a:r>
            <a:endParaRPr lang="en-US" altLang="ja-JP" sz="1400" dirty="0"/>
          </a:p>
          <a:p>
            <a:pPr eaLnBrk="1" hangingPunct="1">
              <a:defRPr/>
            </a:pPr>
            <a:r>
              <a:rPr lang="ja-JP" altLang="en-US" sz="1400" dirty="0"/>
              <a:t>ゼッケン番号は</a:t>
            </a:r>
            <a:r>
              <a:rPr lang="ja-JP" altLang="en-US" sz="1400"/>
              <a:t>運営側で決定します。</a:t>
            </a:r>
            <a:endParaRPr lang="ja-JP" altLang="en-US" sz="1400" dirty="0"/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9D33CB89-9DB4-4BC1-B01F-AB6A10273602}"/>
              </a:ext>
            </a:extLst>
          </p:cNvPr>
          <p:cNvSpPr/>
          <p:nvPr/>
        </p:nvSpPr>
        <p:spPr>
          <a:xfrm>
            <a:off x="4724400" y="3886200"/>
            <a:ext cx="3124200" cy="10668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ja-JP" altLang="en-US" sz="1400" dirty="0"/>
              <a:t>留意点</a:t>
            </a:r>
            <a:endParaRPr lang="en-US" altLang="ja-JP" sz="1400" dirty="0"/>
          </a:p>
          <a:p>
            <a:pPr eaLnBrk="1" hangingPunct="1">
              <a:defRPr/>
            </a:pPr>
            <a:r>
              <a:rPr lang="ja-JP" altLang="en-US" sz="1400" dirty="0"/>
              <a:t>●レイアウトを変更しないでください。</a:t>
            </a:r>
            <a:endParaRPr lang="en-US" altLang="ja-JP" sz="1400" dirty="0"/>
          </a:p>
          <a:p>
            <a:pPr eaLnBrk="1" hangingPunct="1">
              <a:defRPr/>
            </a:pPr>
            <a:r>
              <a:rPr lang="ja-JP" altLang="en-US" sz="1400" dirty="0"/>
              <a:t>●背景色や文字色は任意です。</a:t>
            </a:r>
            <a:endParaRPr lang="en-US" altLang="ja-JP" sz="1400" dirty="0"/>
          </a:p>
        </p:txBody>
      </p:sp>
      <p:sp>
        <p:nvSpPr>
          <p:cNvPr id="3094" name="テキスト ボックス 1"/>
          <p:cNvSpPr txBox="1">
            <a:spLocks noChangeArrowheads="1"/>
          </p:cNvSpPr>
          <p:nvPr/>
        </p:nvSpPr>
        <p:spPr bwMode="auto">
          <a:xfrm>
            <a:off x="2132013" y="-15875"/>
            <a:ext cx="6467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800">
                <a:solidFill>
                  <a:srgbClr val="FF0000"/>
                </a:solidFill>
              </a:rPr>
              <a:t>※</a:t>
            </a:r>
            <a:r>
              <a:rPr lang="ja-JP" altLang="en-US" sz="1800">
                <a:solidFill>
                  <a:srgbClr val="FF0000"/>
                </a:solidFill>
              </a:rPr>
              <a:t>競技前に技術資料と共にパワーポイントデータで提出ください</a:t>
            </a:r>
          </a:p>
        </p:txBody>
      </p:sp>
    </p:spTree>
  </p:cSld>
  <p:clrMapOvr>
    <a:masterClrMapping/>
  </p:clrMapOvr>
  <p:transition advTm="6656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113</Words>
  <Application>Microsoft Office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ＭＳ Ｐゴシック</vt:lpstr>
      <vt:lpstr>Calibri</vt:lpstr>
      <vt:lpstr>Times New Roman</vt:lpstr>
      <vt:lpstr>標準デザイン</vt:lpstr>
      <vt:lpstr>ロボットソフト組込み職種　選手紹介 </vt:lpstr>
    </vt:vector>
  </TitlesOfParts>
  <Company>Ｃａｎｏｎ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若年者　メカトロニクス職種　選手紹介 </dc:title>
  <dc:creator>hku</dc:creator>
  <cp:lastModifiedBy>fukush40</cp:lastModifiedBy>
  <cp:revision>67</cp:revision>
  <dcterms:created xsi:type="dcterms:W3CDTF">2008-06-04T07:31:26Z</dcterms:created>
  <dcterms:modified xsi:type="dcterms:W3CDTF">2022-05-12T02:00:41Z</dcterms:modified>
</cp:coreProperties>
</file>